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3FB9-C5D5-4B4E-9174-30CE0DEC9F28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CEDA2-1219-4A3F-AC74-AAA1F932F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505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3FB9-C5D5-4B4E-9174-30CE0DEC9F28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CEDA2-1219-4A3F-AC74-AAA1F932F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327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3FB9-C5D5-4B4E-9174-30CE0DEC9F28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CEDA2-1219-4A3F-AC74-AAA1F932F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417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3FB9-C5D5-4B4E-9174-30CE0DEC9F28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CEDA2-1219-4A3F-AC74-AAA1F932F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25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3FB9-C5D5-4B4E-9174-30CE0DEC9F28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CEDA2-1219-4A3F-AC74-AAA1F932F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764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3FB9-C5D5-4B4E-9174-30CE0DEC9F28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CEDA2-1219-4A3F-AC74-AAA1F932F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8638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3FB9-C5D5-4B4E-9174-30CE0DEC9F28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CEDA2-1219-4A3F-AC74-AAA1F932F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812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3FB9-C5D5-4B4E-9174-30CE0DEC9F28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CEDA2-1219-4A3F-AC74-AAA1F932F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749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3FB9-C5D5-4B4E-9174-30CE0DEC9F28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CEDA2-1219-4A3F-AC74-AAA1F932F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367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3FB9-C5D5-4B4E-9174-30CE0DEC9F28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CEDA2-1219-4A3F-AC74-AAA1F932F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22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3FB9-C5D5-4B4E-9174-30CE0DEC9F28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CEDA2-1219-4A3F-AC74-AAA1F932F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489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43FB9-C5D5-4B4E-9174-30CE0DEC9F28}" type="datetimeFigureOut">
              <a:rPr lang="ru-RU" smtClean="0"/>
              <a:t>04.12.2023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CEDA2-1219-4A3F-AC74-AAA1F932F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146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topic.rustest.r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minobr.permkrai.ru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kraioko.perm.ru/ege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ИТОГОВОЕ СОЧИНЕНИЕ, ГЛАВНОЕ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РЦОИ ПК</a:t>
            </a:r>
          </a:p>
          <a:p>
            <a:r>
              <a:rPr lang="ru-RU" dirty="0" smtClean="0"/>
              <a:t>2023 04.12.2023г.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1930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2763" y="3335123"/>
            <a:ext cx="5709481" cy="284184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Ключевые вопросы контроля за проведением ИС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3300" b="1" dirty="0" smtClean="0"/>
              <a:t>1.печать бланков до 05.12.2023 в ОО. Бланки печатать из актуальной версии </a:t>
            </a:r>
            <a:r>
              <a:rPr lang="ru-RU" sz="3300" b="1" u="sng" dirty="0" smtClean="0"/>
              <a:t>ПО </a:t>
            </a:r>
            <a:r>
              <a:rPr lang="ru-RU" sz="3300" b="1" u="sng" dirty="0"/>
              <a:t>Планирования ГИА (ЕГЭ) 2024 (версия 29.00)</a:t>
            </a:r>
            <a:r>
              <a:rPr lang="ru-RU" sz="3300" b="1" dirty="0" smtClean="0"/>
              <a:t>. </a:t>
            </a:r>
          </a:p>
          <a:p>
            <a:r>
              <a:rPr lang="ru-RU" sz="4500" b="1" u="sng" dirty="0" smtClean="0">
                <a:solidFill>
                  <a:srgbClr val="FF0000"/>
                </a:solidFill>
              </a:rPr>
              <a:t>Категорически не допускается: </a:t>
            </a:r>
          </a:p>
          <a:p>
            <a:r>
              <a:rPr lang="ru-RU" b="1" u="sng" dirty="0" smtClean="0">
                <a:solidFill>
                  <a:srgbClr val="FF0000"/>
                </a:solidFill>
              </a:rPr>
              <a:t>установка и печать бланков с двух и более программ, установленных на разных компьютерах , </a:t>
            </a:r>
          </a:p>
          <a:p>
            <a:r>
              <a:rPr lang="ru-RU" b="1" u="sng" dirty="0" smtClean="0">
                <a:solidFill>
                  <a:srgbClr val="FF0000"/>
                </a:solidFill>
              </a:rPr>
              <a:t>печать бланков из прошлогодней программы,</a:t>
            </a:r>
          </a:p>
          <a:p>
            <a:r>
              <a:rPr lang="ru-RU" b="1" u="sng" dirty="0" smtClean="0">
                <a:solidFill>
                  <a:srgbClr val="FF0000"/>
                </a:solidFill>
              </a:rPr>
              <a:t> копирование распечатанных бланков перед выдачей участникам.</a:t>
            </a:r>
          </a:p>
          <a:p>
            <a:r>
              <a:rPr lang="ru-RU" dirty="0" smtClean="0"/>
              <a:t>2. корректная выдача бланков ИС участникам (не перепутать коды) </a:t>
            </a:r>
            <a:r>
              <a:rPr lang="ru-RU" b="1" u="sng" dirty="0" smtClean="0"/>
              <a:t>садить за стол по одному</a:t>
            </a:r>
            <a:r>
              <a:rPr lang="ru-RU" dirty="0" smtClean="0"/>
              <a:t>. </a:t>
            </a:r>
          </a:p>
          <a:p>
            <a:r>
              <a:rPr lang="ru-RU" dirty="0" smtClean="0"/>
              <a:t>3. темы сочинений 09-45 местного времени: </a:t>
            </a:r>
          </a:p>
          <a:p>
            <a:r>
              <a:rPr lang="en-US" altLang="ru-RU" dirty="0" smtClean="0">
                <a:solidFill>
                  <a:srgbClr val="FF0000"/>
                </a:solidFill>
                <a:hlinkClick r:id="rId3"/>
              </a:rPr>
              <a:t>http</a:t>
            </a:r>
            <a:r>
              <a:rPr lang="en-US" altLang="ru-RU" dirty="0">
                <a:solidFill>
                  <a:srgbClr val="FF0000"/>
                </a:solidFill>
                <a:hlinkClick r:id="rId3"/>
              </a:rPr>
              <a:t>://</a:t>
            </a:r>
            <a:r>
              <a:rPr lang="en-US" altLang="ru-RU" dirty="0" smtClean="0">
                <a:solidFill>
                  <a:srgbClr val="FF0000"/>
                </a:solidFill>
                <a:hlinkClick r:id="rId3"/>
              </a:rPr>
              <a:t>topic.rustest.ru/</a:t>
            </a:r>
            <a:r>
              <a:rPr lang="ru-RU" altLang="ru-RU" dirty="0" smtClean="0">
                <a:solidFill>
                  <a:srgbClr val="FF0000"/>
                </a:solidFill>
              </a:rPr>
              <a:t>   </a:t>
            </a:r>
            <a:endParaRPr lang="ru-RU" altLang="ru-RU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ru-RU" dirty="0" smtClean="0"/>
              <a:t> </a:t>
            </a:r>
            <a:r>
              <a:rPr lang="en-US" altLang="ru-RU" dirty="0">
                <a:hlinkClick r:id="rId4"/>
              </a:rPr>
              <a:t>http://minobr.permkrai.ru</a:t>
            </a:r>
            <a:r>
              <a:rPr lang="en-US" altLang="ru-RU" dirty="0" smtClean="0">
                <a:hlinkClick r:id="rId4"/>
              </a:rPr>
              <a:t>/</a:t>
            </a:r>
            <a:endParaRPr lang="ru-RU" altLang="ru-RU" dirty="0" smtClean="0"/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ru-RU" altLang="ru-RU" dirty="0" smtClean="0"/>
              <a:t>Тексты изложений будут переданы в МСУ по </a:t>
            </a:r>
            <a:r>
              <a:rPr lang="ru-RU" altLang="ru-RU" dirty="0" err="1" smtClean="0"/>
              <a:t>випнету</a:t>
            </a:r>
            <a:r>
              <a:rPr lang="ru-RU" altLang="ru-RU" dirty="0" smtClean="0"/>
              <a:t> 05.12.2023 в 10-00.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ru-RU" altLang="ru-RU" dirty="0" smtClean="0"/>
              <a:t>Далее в соответствии с </a:t>
            </a:r>
            <a:r>
              <a:rPr lang="ru-RU" altLang="ru-RU" dirty="0" err="1" smtClean="0"/>
              <a:t>пиказом</a:t>
            </a:r>
            <a:r>
              <a:rPr lang="ru-RU" altLang="ru-RU" dirty="0" smtClean="0"/>
              <a:t> МОН ПК от 30.10.2024. № 26-01-06-994</a:t>
            </a:r>
            <a:endParaRPr lang="ru-RU" altLang="ru-RU" dirty="0" smtClean="0"/>
          </a:p>
          <a:p>
            <a:pPr>
              <a:spcBef>
                <a:spcPct val="0"/>
              </a:spcBef>
              <a:buFontTx/>
              <a:buNone/>
              <a:defRPr/>
            </a:pPr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852643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07818"/>
            <a:ext cx="10515600" cy="5869145"/>
          </a:xfrm>
        </p:spPr>
        <p:txBody>
          <a:bodyPr/>
          <a:lstStyle/>
          <a:p>
            <a:r>
              <a:rPr lang="ru-RU" dirty="0"/>
              <a:t>4. использовать инструкции в МР ИС  (Приложение № 1 к письму </a:t>
            </a:r>
            <a:r>
              <a:rPr lang="ru-RU" dirty="0" err="1" smtClean="0"/>
              <a:t>Рособрнадзора</a:t>
            </a:r>
            <a:r>
              <a:rPr lang="ru-RU" dirty="0" smtClean="0"/>
              <a:t> от </a:t>
            </a:r>
            <a:r>
              <a:rPr lang="ru-RU" dirty="0"/>
              <a:t>21.09.2023 № 04-303</a:t>
            </a:r>
            <a:endParaRPr lang="ru-RU" dirty="0" smtClean="0"/>
          </a:p>
          <a:p>
            <a:r>
              <a:rPr lang="ru-RU" dirty="0" smtClean="0"/>
              <a:t>5</a:t>
            </a:r>
            <a:r>
              <a:rPr lang="ru-RU" dirty="0"/>
              <a:t>. </a:t>
            </a:r>
            <a:r>
              <a:rPr lang="ru-RU" b="1" u="sng" dirty="0"/>
              <a:t>оригиналы собранных ИС сразу копировать</a:t>
            </a:r>
            <a:r>
              <a:rPr lang="ru-RU" dirty="0"/>
              <a:t>. Копии отдать на проверку . Оригиналы отдать директору ОО. После проверки </a:t>
            </a:r>
            <a:r>
              <a:rPr lang="ru-RU" dirty="0" smtClean="0"/>
              <a:t>– взять оригиналы у директора, перенести </a:t>
            </a:r>
            <a:r>
              <a:rPr lang="ru-RU" dirty="0"/>
              <a:t>ТОЛЬКО результаты оценки ИС  из копии в оригинал БР , ПРОВЕРИТЬ  КОРРЕКТНОСТЬ ЗАПОЛНЕНИЯ ПОЛЕЙ В БР,  оригиналы (БР +БЗ</a:t>
            </a:r>
            <a:r>
              <a:rPr lang="ru-RU" dirty="0" smtClean="0"/>
              <a:t>) </a:t>
            </a:r>
            <a:r>
              <a:rPr lang="ru-RU" b="1" dirty="0" smtClean="0"/>
              <a:t>сканировать ПОАУДИТОРНО </a:t>
            </a:r>
            <a:r>
              <a:rPr lang="ru-RU" dirty="0" smtClean="0"/>
              <a:t>и передать в МСУ / </a:t>
            </a:r>
            <a:r>
              <a:rPr lang="ru-RU" b="1" u="sng" dirty="0" smtClean="0">
                <a:solidFill>
                  <a:srgbClr val="FF0000"/>
                </a:solidFill>
              </a:rPr>
              <a:t>Проверенные копии НЕ СКАНИРОВАТЬ!!!! Отдать на хранение рук. ОО   </a:t>
            </a:r>
          </a:p>
          <a:p>
            <a:r>
              <a:rPr lang="ru-RU" dirty="0" smtClean="0"/>
              <a:t>сканировать </a:t>
            </a:r>
            <a:r>
              <a:rPr lang="ru-RU" dirty="0" err="1"/>
              <a:t>поаудиторно</a:t>
            </a:r>
            <a:r>
              <a:rPr lang="ru-RU" dirty="0"/>
              <a:t>, проверяя комплектность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2050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2107" y="3544771"/>
            <a:ext cx="4762500" cy="290512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292628" cy="52211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Передача в РЦОИ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13284"/>
            <a:ext cx="10033462" cy="4351338"/>
          </a:xfrm>
        </p:spPr>
        <p:txBody>
          <a:bodyPr/>
          <a:lstStyle/>
          <a:p>
            <a:r>
              <a:rPr lang="ru-RU" sz="2400" dirty="0" smtClean="0"/>
              <a:t>Проверка, заполнение бланков ИС в ОО, сканирование, передача из ОО в МСУ - </a:t>
            </a:r>
            <a:r>
              <a:rPr lang="ru-RU" sz="2400" dirty="0" smtClean="0">
                <a:solidFill>
                  <a:srgbClr val="FF0000"/>
                </a:solidFill>
              </a:rPr>
              <a:t>до 0</a:t>
            </a:r>
            <a:r>
              <a:rPr lang="en-US" sz="2400" dirty="0" smtClean="0">
                <a:solidFill>
                  <a:srgbClr val="FF0000"/>
                </a:solidFill>
              </a:rPr>
              <a:t>7</a:t>
            </a:r>
            <a:r>
              <a:rPr lang="ru-RU" sz="2400" dirty="0" smtClean="0">
                <a:solidFill>
                  <a:srgbClr val="FF0000"/>
                </a:solidFill>
              </a:rPr>
              <a:t>.12.2023г. </a:t>
            </a:r>
          </a:p>
          <a:p>
            <a:r>
              <a:rPr lang="ru-RU" sz="2400" dirty="0"/>
              <a:t>Станция </a:t>
            </a:r>
            <a:r>
              <a:rPr lang="ru-RU" sz="2400" dirty="0" smtClean="0"/>
              <a:t>сканирования версия 1.0  </a:t>
            </a:r>
            <a:r>
              <a:rPr lang="ru-RU" sz="2400" dirty="0"/>
              <a:t>появиться на </a:t>
            </a:r>
            <a:r>
              <a:rPr lang="en-US" sz="2400" dirty="0">
                <a:hlinkClick r:id="rId3"/>
              </a:rPr>
              <a:t>https://kraioko.perm.ru/ege</a:t>
            </a:r>
            <a:r>
              <a:rPr lang="en-US" sz="2400" dirty="0" smtClean="0">
                <a:hlinkClick r:id="rId3"/>
              </a:rPr>
              <a:t>/</a:t>
            </a:r>
            <a:r>
              <a:rPr lang="ru-RU" sz="2400" dirty="0" smtClean="0"/>
              <a:t> 0</a:t>
            </a:r>
            <a:r>
              <a:rPr lang="en-US" sz="2400" dirty="0" smtClean="0"/>
              <a:t>5</a:t>
            </a:r>
            <a:r>
              <a:rPr lang="ru-RU" sz="2400" dirty="0" smtClean="0"/>
              <a:t>.12.2023г. </a:t>
            </a:r>
          </a:p>
          <a:p>
            <a:r>
              <a:rPr lang="ru-RU" sz="2400" dirty="0" smtClean="0"/>
              <a:t>Проверка в МСУ, передача в РЦОИ из МСУ на узел ЕГЭ </a:t>
            </a:r>
          </a:p>
          <a:p>
            <a:pPr marL="0" indent="0">
              <a:buNone/>
            </a:pPr>
            <a:r>
              <a:rPr lang="ru-RU" sz="2400" dirty="0" smtClean="0"/>
              <a:t> </a:t>
            </a:r>
            <a:r>
              <a:rPr lang="ru-RU" sz="2400" b="1" u="sng" dirty="0" smtClean="0">
                <a:solidFill>
                  <a:srgbClr val="FF0000"/>
                </a:solidFill>
              </a:rPr>
              <a:t>до </a:t>
            </a:r>
            <a:r>
              <a:rPr lang="en-US" sz="2400" b="1" u="sng" dirty="0" smtClean="0">
                <a:solidFill>
                  <a:srgbClr val="FF0000"/>
                </a:solidFill>
              </a:rPr>
              <a:t>08</a:t>
            </a:r>
            <a:r>
              <a:rPr lang="ru-RU" sz="2400" b="1" u="sng" dirty="0" smtClean="0">
                <a:solidFill>
                  <a:srgbClr val="FF0000"/>
                </a:solidFill>
              </a:rPr>
              <a:t>.12.2023г. (до 14-00) 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ВЫВЕРКА – 12</a:t>
            </a:r>
            <a:r>
              <a:rPr lang="en-US" sz="2400" dirty="0" smtClean="0">
                <a:solidFill>
                  <a:srgbClr val="FF0000"/>
                </a:solidFill>
              </a:rPr>
              <a:t>.</a:t>
            </a:r>
            <a:r>
              <a:rPr lang="ru-RU" sz="2400" dirty="0" smtClean="0">
                <a:solidFill>
                  <a:srgbClr val="FF0000"/>
                </a:solidFill>
              </a:rPr>
              <a:t>12.2023г. БЫТЬ НА СВЯЗИ!!! </a:t>
            </a:r>
          </a:p>
          <a:p>
            <a:r>
              <a:rPr lang="ru-RU" sz="2400" b="1" u="sng" dirty="0" smtClean="0"/>
              <a:t>ОЗНАКОМЛЕНИЕ УЧАСТНИКОВ С РЕЗУЛЬТАТАМИ-</a:t>
            </a:r>
            <a:r>
              <a:rPr lang="en-US" sz="2400" b="1" u="sng" dirty="0" smtClean="0"/>
              <a:t/>
            </a:r>
            <a:br>
              <a:rPr lang="en-US" sz="2400" b="1" u="sng" dirty="0" smtClean="0"/>
            </a:br>
            <a:r>
              <a:rPr lang="ru-RU" sz="2400" b="1" u="sng" dirty="0" smtClean="0"/>
              <a:t> до 20.12.2023</a:t>
            </a:r>
            <a:r>
              <a:rPr lang="en-US" sz="2400" b="1" u="sng" dirty="0" smtClean="0"/>
              <a:t> </a:t>
            </a:r>
            <a:r>
              <a:rPr lang="ru-RU" sz="2400" b="1" u="sng" dirty="0" smtClean="0"/>
              <a:t>( в ОО)!!!</a:t>
            </a:r>
          </a:p>
          <a:p>
            <a:endParaRPr lang="ru-RU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7499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294</Words>
  <Application>Microsoft Office PowerPoint</Application>
  <PresentationFormat>Широкоэкранный</PresentationFormat>
  <Paragraphs>25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ИТОГОВОЕ СОЧИНЕНИЕ, ГЛАВНОЕ</vt:lpstr>
      <vt:lpstr>Ключевые вопросы контроля за проведением ИС</vt:lpstr>
      <vt:lpstr>Презентация PowerPoint</vt:lpstr>
      <vt:lpstr>Передача в РЦОИ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ИТОГОВОЕ СОЧИНЕНИЕ, ГЛАВНОЕ</dc:title>
  <dc:creator>Михаил Черепанов</dc:creator>
  <cp:lastModifiedBy>Михаил Черепанов</cp:lastModifiedBy>
  <cp:revision>14</cp:revision>
  <dcterms:created xsi:type="dcterms:W3CDTF">2021-11-29T03:56:58Z</dcterms:created>
  <dcterms:modified xsi:type="dcterms:W3CDTF">2023-12-04T05:45:17Z</dcterms:modified>
</cp:coreProperties>
</file>